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57" r:id="rId4"/>
    <p:sldId id="259" r:id="rId5"/>
    <p:sldId id="261" r:id="rId6"/>
    <p:sldId id="262" r:id="rId7"/>
    <p:sldId id="260" r:id="rId8"/>
    <p:sldId id="264" r:id="rId9"/>
    <p:sldId id="266" r:id="rId10"/>
    <p:sldId id="265" r:id="rId11"/>
    <p:sldId id="270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C5AF-2D33-3C48-AA56-6B225568D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CFE9D-1E8B-9964-F01E-AB14B1B20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068D0-0DFC-3A97-B168-12DCAC36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7F360-C8E7-71F9-E680-D740F43C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95498-16AA-A80F-0A01-3C045BAF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1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F27EC-2040-75F7-1834-1D5CF68C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FFDCD-A6D4-DC9C-9C24-6C7A0441F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625-D8D0-FAD2-6DE2-FE8329889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11616-D876-4226-4945-0A24B41B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919F2-0EF5-8E2C-EE4F-5F5BE3E9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30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BEA8C-ACD7-F566-01FB-78CAA3254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5372B-35D7-637B-431B-98FC16BA8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3DA6B-8E24-EE4D-4841-ED995A0D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83B2-61BA-84B1-3DA1-046B395D6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CBFBC-483E-F013-84E7-1A855F35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11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BBDD-2CA3-DFBA-D92B-30B9B093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39B6C-C116-53FD-63D8-A72CA9926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14CA2-37D1-CA05-4A49-80A8E2FC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48DC2-D35D-7A25-C33B-D47315F3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8F0B0-391B-23CD-F776-9478078E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2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6117-8FB0-776D-6997-AAA9881D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BCAE3-F7B4-FBB4-98A4-47509EFDE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7A7F2-D019-5A2F-6343-252CF4DA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D48D7-2F97-5FD0-112C-B94352E7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8144F-5A90-F60F-828E-A2455AF9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5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12CA-7AA3-7610-2CC5-C8FCC11DB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146B-F07B-AB50-B682-9199A684E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00539-B717-654D-8EA9-A286AB671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B6D68-76F9-C48F-B391-0A059A0D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73FEF-C3F2-8009-509A-D99A2885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4FEFF-CBB3-ED6A-A94F-EB035FAE6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78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2824-FFC9-86D6-D332-2B22406B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D3A94-67E4-299D-B713-95D85EFED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E189A-8C07-AA1B-FFC4-D8CEC9C70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65F5D-80DE-66E3-F3DD-AABE67CDA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512763-7812-6F48-27C3-F201F8BD2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04751-1D70-D017-615E-06F8E4D5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4321C-C90A-D915-46CB-E185F7D0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97BC6-F150-66DA-9E84-4C15D6E8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1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EA4D-056A-DFE9-3CA6-43BFB3DB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1ACCB8-D4AC-C4A9-F8AB-8F225338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4508D-6874-C337-33E8-D5B6CEB8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542AB-54CB-76F7-158E-B144391B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8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ADFAB-646A-E4A3-69B6-97B67E19C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1F42F-9CBC-6FB0-C8CE-98A3CA14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3546F-6839-3EF9-FB35-5900F6A4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4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F245-5247-428B-CD76-B5D24341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E0504-537E-FAF1-88F3-01E0DA6FD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EE01A-2EFA-DA03-FCDE-26C1237B3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46FB8-3D3B-DF2E-1E57-05891800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6EB6D-3BE1-CA3D-DEF6-D9CD7E8F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9C52F-E11B-D1EC-84B1-B108343A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5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2C3F-31EA-2FCB-A4F4-7F02065F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544864-195E-D73B-E3AE-4675D9006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397B6-15A5-5F39-0947-8D16FC0E1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D2C63-F955-01B7-A433-C5AB4919D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67E6C-123A-69B6-ACAB-36A1F51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0ED5C-D719-68E7-EE59-948D1396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9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8019C0-6E98-3C13-3C31-2538B86C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7BB2A-7FDA-2B18-A1D3-CA3E55BBB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FE9E3-8C81-36EA-1AAB-A398F3E6F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118F7-3F83-4EF0-A1A3-CD1CEFC26BC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CB80-2E16-8B60-9A64-AF39066BD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56DEA-598B-8E24-11EF-5DD1FA091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56F59-C25B-498D-8460-5398BE85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5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F7108C-DE8F-3E36-518F-E46BC8D0E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Think of Investing in Dubai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8B27C-AB85-0D2D-7DC6-6010DBDB6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Mohamed Idris A. Maricar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A Data Engineering Project - </a:t>
            </a:r>
            <a:r>
              <a:rPr lang="en-US" dirty="0" err="1">
                <a:solidFill>
                  <a:schemeClr val="bg1"/>
                </a:solidFill>
              </a:rPr>
              <a:t>WeCloudData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27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4D209-66E7-C3F2-FFDA-29CFB2983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25"/>
          <a:stretch/>
        </p:blipFill>
        <p:spPr>
          <a:xfrm>
            <a:off x="643467" y="1914308"/>
            <a:ext cx="5294716" cy="302938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3F2E7B66-1DFA-3477-1B5D-7CEA72524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741310"/>
            <a:ext cx="5294715" cy="3375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879DD-9424-DD23-52B3-7CBCC9BC562E}"/>
              </a:ext>
            </a:extLst>
          </p:cNvPr>
          <p:cNvSpPr txBox="1"/>
          <p:nvPr/>
        </p:nvSpPr>
        <p:spPr>
          <a:xfrm>
            <a:off x="800100" y="1249582"/>
            <a:ext cx="392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Setup Athena and run queries on Tables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B247F-B144-84C0-1BDA-18F57D41DEA2}"/>
              </a:ext>
            </a:extLst>
          </p:cNvPr>
          <p:cNvSpPr txBox="1"/>
          <p:nvPr/>
        </p:nvSpPr>
        <p:spPr>
          <a:xfrm>
            <a:off x="6353177" y="1249582"/>
            <a:ext cx="461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Superset running on Docker to Athena</a:t>
            </a:r>
          </a:p>
        </p:txBody>
      </p:sp>
    </p:spTree>
    <p:extLst>
      <p:ext uri="{BB962C8B-B14F-4D97-AF65-F5344CB8AC3E}">
        <p14:creationId xmlns:p14="http://schemas.microsoft.com/office/powerpoint/2010/main" val="156848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FF6F9-C21F-985E-F1B7-BDE0779F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30" y="512939"/>
            <a:ext cx="10785830" cy="5689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516CD-2D06-24B1-0E76-B95C85AD448B}"/>
              </a:ext>
            </a:extLst>
          </p:cNvPr>
          <p:cNvSpPr txBox="1"/>
          <p:nvPr/>
        </p:nvSpPr>
        <p:spPr>
          <a:xfrm>
            <a:off x="1624544" y="912091"/>
            <a:ext cx="3795181" cy="47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Think of investing in Dubai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161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415F-E986-FA1F-AD94-BF298F24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472184"/>
            <a:ext cx="3767328" cy="4581144"/>
          </a:xfrm>
        </p:spPr>
        <p:txBody>
          <a:bodyPr anchor="t">
            <a:normAutofit/>
          </a:bodyPr>
          <a:lstStyle/>
          <a:p>
            <a:r>
              <a:rPr lang="en-US" sz="5400" dirty="0"/>
              <a:t>Plan for the 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72758-39A6-8406-B1C1-E42A3B4E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1472184"/>
            <a:ext cx="6153912" cy="458114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To successfully run the Dubai Real Estate live data on this pipeline</a:t>
            </a:r>
          </a:p>
          <a:p>
            <a:pPr lvl="1"/>
            <a:r>
              <a:rPr lang="en-US" sz="2200" dirty="0"/>
              <a:t>To visualize the property types sold on a daily basis</a:t>
            </a:r>
          </a:p>
          <a:p>
            <a:pPr lvl="1"/>
            <a:r>
              <a:rPr lang="en-US" sz="2200" dirty="0"/>
              <a:t>To do further analysis on the dataset</a:t>
            </a:r>
          </a:p>
          <a:p>
            <a:r>
              <a:rPr lang="en-US" sz="2200" dirty="0"/>
              <a:t>Automate the process of data input to landing bucket</a:t>
            </a:r>
          </a:p>
          <a:p>
            <a:r>
              <a:rPr lang="en-US" sz="2200" dirty="0"/>
              <a:t>Use Elastic IP or other solutions to not repeat the process of changing IP for connection to Airflow</a:t>
            </a:r>
          </a:p>
          <a:p>
            <a:r>
              <a:rPr lang="en-US" sz="2200" dirty="0"/>
              <a:t>All other changes to be done automatically like EMR cluster ID, External IP address of EC2 to be automatically changed in Lambda code</a:t>
            </a:r>
          </a:p>
          <a:p>
            <a:r>
              <a:rPr lang="en-US" sz="2200" dirty="0"/>
              <a:t>To incorporate predictive modeling (Data Science) onto the automated data to predict trends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52973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C036-66CF-370E-669E-A5FAB43945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643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455E48D-B1B5-0E87-2746-AEEDD32D8B4D}"/>
              </a:ext>
            </a:extLst>
          </p:cNvPr>
          <p:cNvSpPr txBox="1"/>
          <p:nvPr/>
        </p:nvSpPr>
        <p:spPr>
          <a:xfrm>
            <a:off x="629640" y="4038037"/>
            <a:ext cx="510736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Dubai Land Department Data – Open-source data available on DubaiPulse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71D22A-79F7-DB5B-78EB-4F0EAB6FA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r="50000" b="4722"/>
          <a:stretch/>
        </p:blipFill>
        <p:spPr>
          <a:xfrm>
            <a:off x="6143155" y="3705832"/>
            <a:ext cx="5801411" cy="295912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picture containing sky, outdoor, track, city&#10;&#10;Description automatically generated">
            <a:extLst>
              <a:ext uri="{FF2B5EF4-FFF2-40B4-BE49-F238E27FC236}">
                <a16:creationId xmlns:a16="http://schemas.microsoft.com/office/drawing/2014/main" id="{CAFD4486-7BD6-8610-B698-3733AF6709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3" y="-8795"/>
            <a:ext cx="11944566" cy="67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9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6B6678D4-33BF-53B3-3FC5-99022227A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82" y="2890477"/>
            <a:ext cx="1185862" cy="1709737"/>
          </a:xfrm>
          <a:prstGeom prst="rect">
            <a:avLst/>
          </a:prstGeom>
        </p:spPr>
      </p:pic>
      <p:pic>
        <p:nvPicPr>
          <p:cNvPr id="3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68BE206-6CBC-7F27-200F-C4A74AF0F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87" y="3107822"/>
            <a:ext cx="2333269" cy="979790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4FCC9BC-F2F1-57A2-94A7-BFDA8C4E0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64" y="3107822"/>
            <a:ext cx="1766410" cy="1177607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CFF9B4F8-893C-04D3-731A-94D5228A7E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95"/>
          <a:stretch/>
        </p:blipFill>
        <p:spPr>
          <a:xfrm>
            <a:off x="5744179" y="4992526"/>
            <a:ext cx="1671041" cy="1124881"/>
          </a:xfrm>
          <a:prstGeom prst="rect">
            <a:avLst/>
          </a:prstGeom>
        </p:spPr>
      </p:pic>
      <p:pic>
        <p:nvPicPr>
          <p:cNvPr id="6" name="Picture 5" descr="A picture containing building material, building, brick&#10;&#10;Description automatically generated">
            <a:extLst>
              <a:ext uri="{FF2B5EF4-FFF2-40B4-BE49-F238E27FC236}">
                <a16:creationId xmlns:a16="http://schemas.microsoft.com/office/drawing/2014/main" id="{E52E9D11-2288-0F8B-5A24-3A3FC1FE4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36" y="5017694"/>
            <a:ext cx="1270065" cy="1270065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5D3D3988-CE86-8A2C-1AEC-3B7E51D78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37" y="4907998"/>
            <a:ext cx="2289801" cy="186237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F4F9504-9C9D-26DB-9DBD-C75EF9C906DA}"/>
              </a:ext>
            </a:extLst>
          </p:cNvPr>
          <p:cNvSpPr/>
          <p:nvPr/>
        </p:nvSpPr>
        <p:spPr>
          <a:xfrm rot="10800000">
            <a:off x="5095005" y="3597717"/>
            <a:ext cx="706645" cy="32265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BC9276-852F-9765-D12C-4468BBAE41EF}"/>
              </a:ext>
            </a:extLst>
          </p:cNvPr>
          <p:cNvSpPr/>
          <p:nvPr/>
        </p:nvSpPr>
        <p:spPr>
          <a:xfrm rot="10800000">
            <a:off x="3434266" y="3605510"/>
            <a:ext cx="706645" cy="32265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215A8B5-C10D-9813-8469-DCC752D24444}"/>
              </a:ext>
            </a:extLst>
          </p:cNvPr>
          <p:cNvSpPr/>
          <p:nvPr/>
        </p:nvSpPr>
        <p:spPr>
          <a:xfrm>
            <a:off x="3266611" y="5529572"/>
            <a:ext cx="706645" cy="32265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4BD8375-AAF1-327B-4939-6407089F8A57}"/>
              </a:ext>
            </a:extLst>
          </p:cNvPr>
          <p:cNvSpPr/>
          <p:nvPr/>
        </p:nvSpPr>
        <p:spPr>
          <a:xfrm>
            <a:off x="5207437" y="5477599"/>
            <a:ext cx="706645" cy="32265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F0C5F7F-F7C3-EC9F-D8F2-47E88F0E3D57}"/>
              </a:ext>
            </a:extLst>
          </p:cNvPr>
          <p:cNvSpPr/>
          <p:nvPr/>
        </p:nvSpPr>
        <p:spPr>
          <a:xfrm rot="2026058">
            <a:off x="7554188" y="4379519"/>
            <a:ext cx="296124" cy="105695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C7E1178-7C1A-24E7-A73D-838A2EB9481E}"/>
              </a:ext>
            </a:extLst>
          </p:cNvPr>
          <p:cNvSpPr/>
          <p:nvPr/>
        </p:nvSpPr>
        <p:spPr>
          <a:xfrm>
            <a:off x="6324515" y="2175302"/>
            <a:ext cx="302628" cy="59864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7E7E54-36D2-C140-102C-A0FD703DD249}"/>
              </a:ext>
            </a:extLst>
          </p:cNvPr>
          <p:cNvSpPr/>
          <p:nvPr/>
        </p:nvSpPr>
        <p:spPr>
          <a:xfrm rot="9159898">
            <a:off x="7484849" y="2024201"/>
            <a:ext cx="296124" cy="105695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13CB5DD1-5024-15FF-CCD0-4B9982D89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538" y="3125656"/>
            <a:ext cx="1306586" cy="944122"/>
          </a:xfrm>
          <a:prstGeom prst="rect">
            <a:avLst/>
          </a:prstGeom>
        </p:spPr>
      </p:pic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FA98842-5199-9EA7-4981-C5A779896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5" y="1064143"/>
            <a:ext cx="2333269" cy="97979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D7856FB-23EE-CC37-785F-9F9118130C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6900"/>
            <a:ext cx="1094090" cy="1094090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ABDA123B-F3DD-841D-D9DC-400063AD0C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13" y="1064143"/>
            <a:ext cx="1088132" cy="1124880"/>
          </a:xfrm>
          <a:prstGeom prst="rect">
            <a:avLst/>
          </a:prstGeom>
        </p:spPr>
      </p:pic>
      <p:pic>
        <p:nvPicPr>
          <p:cNvPr id="20" name="Picture 19" descr="A picture containing accessory, umbrella, rain, pinwheel&#10;&#10;Description automatically generated">
            <a:extLst>
              <a:ext uri="{FF2B5EF4-FFF2-40B4-BE49-F238E27FC236}">
                <a16:creationId xmlns:a16="http://schemas.microsoft.com/office/drawing/2014/main" id="{357A92E5-6915-4CB8-C0AF-845AFCC908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74" y="1050421"/>
            <a:ext cx="1139078" cy="112488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D0E94762-29E4-D042-BFBB-4290FD6377FF}"/>
              </a:ext>
            </a:extLst>
          </p:cNvPr>
          <p:cNvSpPr/>
          <p:nvPr/>
        </p:nvSpPr>
        <p:spPr>
          <a:xfrm rot="18627206">
            <a:off x="811760" y="2073820"/>
            <a:ext cx="359503" cy="3202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3B9028-3710-D986-674D-6752D4DB803F}"/>
              </a:ext>
            </a:extLst>
          </p:cNvPr>
          <p:cNvSpPr/>
          <p:nvPr/>
        </p:nvSpPr>
        <p:spPr>
          <a:xfrm>
            <a:off x="3494162" y="1465253"/>
            <a:ext cx="706645" cy="32265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7D4AEE5-5FFA-F421-9FFF-81C327114990}"/>
              </a:ext>
            </a:extLst>
          </p:cNvPr>
          <p:cNvSpPr/>
          <p:nvPr/>
        </p:nvSpPr>
        <p:spPr>
          <a:xfrm>
            <a:off x="5199645" y="1439858"/>
            <a:ext cx="706645" cy="32265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hart, pie chart&#10;&#10;Description automatically generated">
            <a:extLst>
              <a:ext uri="{FF2B5EF4-FFF2-40B4-BE49-F238E27FC236}">
                <a16:creationId xmlns:a16="http://schemas.microsoft.com/office/drawing/2014/main" id="{8C2CBAD9-D085-1987-EA27-B864CAC85F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860" y="4398771"/>
            <a:ext cx="3714529" cy="2371598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0879F442-D276-CE05-1095-782D4C1C3D70}"/>
              </a:ext>
            </a:extLst>
          </p:cNvPr>
          <p:cNvSpPr/>
          <p:nvPr/>
        </p:nvSpPr>
        <p:spPr>
          <a:xfrm>
            <a:off x="7448288" y="5393636"/>
            <a:ext cx="706645" cy="32265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shape&#10;&#10;Description automatically generated">
            <a:extLst>
              <a:ext uri="{FF2B5EF4-FFF2-40B4-BE49-F238E27FC236}">
                <a16:creationId xmlns:a16="http://schemas.microsoft.com/office/drawing/2014/main" id="{C8C9D2DB-DFB4-18D3-231D-4C53C90E36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32" y="4238901"/>
            <a:ext cx="664494" cy="1941569"/>
          </a:xfrm>
          <a:prstGeom prst="rect">
            <a:avLst/>
          </a:prstGeom>
        </p:spPr>
      </p:pic>
      <p:pic>
        <p:nvPicPr>
          <p:cNvPr id="30" name="Picture 29" descr="Icon&#10;&#10;Description automatically generated with medium confidence">
            <a:extLst>
              <a:ext uri="{FF2B5EF4-FFF2-40B4-BE49-F238E27FC236}">
                <a16:creationId xmlns:a16="http://schemas.microsoft.com/office/drawing/2014/main" id="{8080565E-8B92-FA9A-D71A-141E1999A2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24" y="3155993"/>
            <a:ext cx="944544" cy="11413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44976B4-6FA7-7944-0A10-9FBC75DBAE91}"/>
              </a:ext>
            </a:extLst>
          </p:cNvPr>
          <p:cNvSpPr txBox="1"/>
          <p:nvPr/>
        </p:nvSpPr>
        <p:spPr>
          <a:xfrm>
            <a:off x="8154933" y="2640006"/>
            <a:ext cx="16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Docker on EC2</a:t>
            </a:r>
          </a:p>
        </p:txBody>
      </p:sp>
      <p:pic>
        <p:nvPicPr>
          <p:cNvPr id="32" name="Content Placeholder 5">
            <a:extLst>
              <a:ext uri="{FF2B5EF4-FFF2-40B4-BE49-F238E27FC236}">
                <a16:creationId xmlns:a16="http://schemas.microsoft.com/office/drawing/2014/main" id="{284E6307-ADB6-F0EE-2BBD-4D7391913B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09" y="1146976"/>
            <a:ext cx="2733996" cy="1022904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B19E67F8-ECCB-E6C8-A828-404B04626A7D}"/>
              </a:ext>
            </a:extLst>
          </p:cNvPr>
          <p:cNvSpPr/>
          <p:nvPr/>
        </p:nvSpPr>
        <p:spPr>
          <a:xfrm>
            <a:off x="7300469" y="1433342"/>
            <a:ext cx="706645" cy="32265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DD870F-082A-DF1B-34C0-D28F60B2ECB6}"/>
              </a:ext>
            </a:extLst>
          </p:cNvPr>
          <p:cNvSpPr txBox="1"/>
          <p:nvPr/>
        </p:nvSpPr>
        <p:spPr>
          <a:xfrm>
            <a:off x="845793" y="287889"/>
            <a:ext cx="289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Project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1854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34684-84A7-402A-4311-5E50B3AF10C7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AWS EC2 instance for Airflow and Superset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458F6-58B9-B9FA-D6A9-7B83871F8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7" r="52110" b="6211"/>
          <a:stretch/>
        </p:blipFill>
        <p:spPr>
          <a:xfrm>
            <a:off x="2131530" y="2290936"/>
            <a:ext cx="7916747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1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64E0A5-47F6-551C-C36B-467E7B81B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r="28746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4DC3DF-E00F-263B-6AA6-2E28701DB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" r="19249" b="-3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E60C97-888E-AAA3-F635-7B7150207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139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61530-F4C0-5320-68F9-0AAF21ED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Writing Code and Testing it on VM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97BDF-F9E1-900D-2C1E-CFCE4BD96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514600"/>
            <a:ext cx="4922338" cy="366674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Prepare the </a:t>
            </a:r>
            <a:r>
              <a:rPr lang="en-US" sz="1700" dirty="0" err="1"/>
              <a:t>scala</a:t>
            </a:r>
            <a:r>
              <a:rPr lang="en-US" sz="1700" dirty="0"/>
              <a:t> files as per Edwin’s project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Run </a:t>
            </a:r>
            <a:r>
              <a:rPr lang="en-US" sz="1700" dirty="0" err="1"/>
              <a:t>sbt</a:t>
            </a:r>
            <a:r>
              <a:rPr lang="en-US" sz="1700" dirty="0"/>
              <a:t> docker linking local files to docker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Run </a:t>
            </a:r>
            <a:r>
              <a:rPr lang="en-US" sz="1700" dirty="0" err="1"/>
              <a:t>sbt</a:t>
            </a:r>
            <a:r>
              <a:rPr lang="en-US" sz="1700" dirty="0"/>
              <a:t> compile to compile Scala code for the project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Run </a:t>
            </a:r>
            <a:r>
              <a:rPr lang="en-US" sz="1700" dirty="0" err="1"/>
              <a:t>sbt</a:t>
            </a:r>
            <a:r>
              <a:rPr lang="en-US" sz="1700" dirty="0"/>
              <a:t> assembly to get the jar file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Now download and unzip Spark 3.1.3 file.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Access the Spark-3.1.3-bin-hadoop3.2 folder and run the spark submit command locating the csv file and assigning the column for partition </a:t>
            </a:r>
          </a:p>
        </p:txBody>
      </p:sp>
    </p:spTree>
    <p:extLst>
      <p:ext uri="{BB962C8B-B14F-4D97-AF65-F5344CB8AC3E}">
        <p14:creationId xmlns:p14="http://schemas.microsoft.com/office/powerpoint/2010/main" val="390810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0D8DD-8D42-7579-6A37-45611DDF1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111"/>
          <a:stretch/>
        </p:blipFill>
        <p:spPr>
          <a:xfrm>
            <a:off x="1228725" y="1390649"/>
            <a:ext cx="8896350" cy="4698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979028-7965-8F27-FBE5-8CB48D78532B}"/>
              </a:ext>
            </a:extLst>
          </p:cNvPr>
          <p:cNvSpPr txBox="1"/>
          <p:nvPr/>
        </p:nvSpPr>
        <p:spPr>
          <a:xfrm>
            <a:off x="1419225" y="695324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Preparing the Dag for Airflow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A8360FD-953C-2C7E-3110-165177B11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5" y="3965009"/>
            <a:ext cx="7505699" cy="28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0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19E0-38FB-4EE0-9B19-D621747DFF68}"/>
              </a:ext>
            </a:extLst>
          </p:cNvPr>
          <p:cNvSpPr txBox="1"/>
          <p:nvPr/>
        </p:nvSpPr>
        <p:spPr>
          <a:xfrm>
            <a:off x="838199" y="4428000"/>
            <a:ext cx="6143626" cy="14004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Getting the AWS EMR cluster ready to run the spark job. </a:t>
            </a:r>
          </a:p>
        </p:txBody>
      </p:sp>
      <p:pic>
        <p:nvPicPr>
          <p:cNvPr id="4" name="Picture 3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28A306CE-D30C-7C89-AE85-B1BB194388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9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54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920598-2587-0F7D-571D-65C03B9F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44" r="50000" b="18611"/>
          <a:stretch/>
        </p:blipFill>
        <p:spPr>
          <a:xfrm>
            <a:off x="1678587" y="228753"/>
            <a:ext cx="9765371" cy="3713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CB27B-B9AE-CCE7-E9E3-C87C4681234B}"/>
              </a:ext>
            </a:extLst>
          </p:cNvPr>
          <p:cNvSpPr txBox="1"/>
          <p:nvPr/>
        </p:nvSpPr>
        <p:spPr>
          <a:xfrm>
            <a:off x="2379663" y="3605213"/>
            <a:ext cx="7221538" cy="3190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Uploading csv file on to landing S3 bucket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F9E8D-246D-A0F1-4892-08D6C0EFBB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33" r="50547" b="6111"/>
          <a:stretch/>
        </p:blipFill>
        <p:spPr>
          <a:xfrm>
            <a:off x="539745" y="3978275"/>
            <a:ext cx="5621343" cy="2371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6396D6-CAAC-4C3A-01AF-43F95B3F491A}"/>
              </a:ext>
            </a:extLst>
          </p:cNvPr>
          <p:cNvSpPr txBox="1"/>
          <p:nvPr/>
        </p:nvSpPr>
        <p:spPr>
          <a:xfrm>
            <a:off x="1413718" y="5867400"/>
            <a:ext cx="3796457" cy="4111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Using lambda function to process file landed on S3 bucket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D580D-CD20-772C-FDA5-4908B770F4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89" r="51328" b="4723"/>
          <a:stretch/>
        </p:blipFill>
        <p:spPr>
          <a:xfrm>
            <a:off x="6215063" y="3978274"/>
            <a:ext cx="5586284" cy="2632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DB3C9C-A4D7-EEE6-5627-2EBA6395A341}"/>
              </a:ext>
            </a:extLst>
          </p:cNvPr>
          <p:cNvSpPr txBox="1"/>
          <p:nvPr/>
        </p:nvSpPr>
        <p:spPr>
          <a:xfrm>
            <a:off x="7352626" y="6010275"/>
            <a:ext cx="3899951" cy="56435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Monitoring lambda process</a:t>
            </a:r>
          </a:p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in Cloudwatch</a:t>
            </a:r>
          </a:p>
        </p:txBody>
      </p:sp>
    </p:spTree>
    <p:extLst>
      <p:ext uri="{BB962C8B-B14F-4D97-AF65-F5344CB8AC3E}">
        <p14:creationId xmlns:p14="http://schemas.microsoft.com/office/powerpoint/2010/main" val="124074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04D44D-DC82-9BE6-6D98-4CB9B9F35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 r="50000" b="19722"/>
          <a:stretch/>
        </p:blipFill>
        <p:spPr>
          <a:xfrm>
            <a:off x="1428750" y="752474"/>
            <a:ext cx="9738426" cy="366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E04A7-0E6A-FBDE-59F5-CB7E55477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78" r="51641" b="6111"/>
          <a:stretch/>
        </p:blipFill>
        <p:spPr>
          <a:xfrm>
            <a:off x="4376737" y="3657599"/>
            <a:ext cx="6521918" cy="3076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5D75AC-F8CF-0924-072B-2E46D43C5F23}"/>
              </a:ext>
            </a:extLst>
          </p:cNvPr>
          <p:cNvSpPr txBox="1"/>
          <p:nvPr/>
        </p:nvSpPr>
        <p:spPr>
          <a:xfrm>
            <a:off x="1743075" y="447675"/>
            <a:ext cx="711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EMR Cluster run successfully and produced output files in output folder</a:t>
            </a:r>
          </a:p>
        </p:txBody>
      </p:sp>
    </p:spTree>
    <p:extLst>
      <p:ext uri="{BB962C8B-B14F-4D97-AF65-F5344CB8AC3E}">
        <p14:creationId xmlns:p14="http://schemas.microsoft.com/office/powerpoint/2010/main" val="2190927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2382</TotalTime>
  <Words>280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Meiryo</vt:lpstr>
      <vt:lpstr>Arial</vt:lpstr>
      <vt:lpstr>Calibri</vt:lpstr>
      <vt:lpstr>Calibri Light</vt:lpstr>
      <vt:lpstr>Office Theme</vt:lpstr>
      <vt:lpstr>Think of Investing in Dubai</vt:lpstr>
      <vt:lpstr>PowerPoint Presentation</vt:lpstr>
      <vt:lpstr>PowerPoint Presentation</vt:lpstr>
      <vt:lpstr>PowerPoint Presentation</vt:lpstr>
      <vt:lpstr>Writing Code and Testing it on 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the Final Project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Idris Maricar</dc:creator>
  <cp:lastModifiedBy>Mohamed Idris Maricar</cp:lastModifiedBy>
  <cp:revision>8</cp:revision>
  <dcterms:created xsi:type="dcterms:W3CDTF">2022-06-09T19:05:23Z</dcterms:created>
  <dcterms:modified xsi:type="dcterms:W3CDTF">2022-07-03T20:39:23Z</dcterms:modified>
</cp:coreProperties>
</file>